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8" r:id="rId4"/>
    <p:sldId id="262" r:id="rId5"/>
    <p:sldId id="260" r:id="rId6"/>
    <p:sldId id="259" r:id="rId7"/>
    <p:sldId id="269" r:id="rId8"/>
    <p:sldId id="266" r:id="rId9"/>
    <p:sldId id="268" r:id="rId10"/>
    <p:sldId id="264" r:id="rId11"/>
    <p:sldId id="265" r:id="rId12"/>
    <p:sldId id="267" r:id="rId13"/>
    <p:sldId id="270" r:id="rId14"/>
    <p:sldId id="271" r:id="rId15"/>
    <p:sldId id="272" r:id="rId16"/>
    <p:sldId id="273" r:id="rId17"/>
    <p:sldId id="274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30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630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742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781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281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02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474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436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99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95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73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408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5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5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80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5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86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4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3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5B2F02-85E7-4B16-97A1-07F29F499057}" type="datetimeFigureOut">
              <a:rPr lang="en-IN" smtClean="0"/>
              <a:t>05-01-2022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6EF419-43F1-4B77-93B0-B49E59C82F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92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F6EE-ED93-46F9-9AE9-7B8889990E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Bodoni MT Black" pitchFamily="18" charset="0"/>
              </a:rPr>
              <a:t>J - COMPONENT PROJECT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B4DFB-6B22-4A8D-801B-E6B2AFA20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904089"/>
            <a:ext cx="6815669" cy="1074309"/>
          </a:xfrm>
        </p:spPr>
        <p:txBody>
          <a:bodyPr/>
          <a:lstStyle/>
          <a:p>
            <a:r>
              <a:rPr lang="en-US" sz="2400" b="1" i="1" dirty="0">
                <a:solidFill>
                  <a:srgbClr val="660033"/>
                </a:solidFill>
                <a:latin typeface="Algerian" pitchFamily="82" charset="0"/>
              </a:rPr>
              <a:t>COFFEE  STORE  WEBAPPLICATION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2283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F543E-24F0-47E6-AF08-4A19BD0FF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93" y="1250897"/>
            <a:ext cx="10752814" cy="42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7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571DC-26A3-407C-893A-089AF2DE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4" y="1665606"/>
            <a:ext cx="10717631" cy="32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91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8CE4B-EEC0-43FD-B520-D9850A009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502797"/>
            <a:ext cx="10736912" cy="4498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288E07-F542-4BFB-887E-9E159BB367F4}"/>
              </a:ext>
            </a:extLst>
          </p:cNvPr>
          <p:cNvSpPr txBox="1"/>
          <p:nvPr/>
        </p:nvSpPr>
        <p:spPr>
          <a:xfrm>
            <a:off x="1562432" y="777102"/>
            <a:ext cx="6114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PHOTOS: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07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2C8D4-40A4-4028-9906-47462EFE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1" y="1571196"/>
            <a:ext cx="11266997" cy="4765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D5D97C-CC17-469C-966E-43231705178F}"/>
              </a:ext>
            </a:extLst>
          </p:cNvPr>
          <p:cNvSpPr txBox="1"/>
          <p:nvPr/>
        </p:nvSpPr>
        <p:spPr>
          <a:xfrm>
            <a:off x="3844456" y="825149"/>
            <a:ext cx="6114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COFFEE: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4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8D36F-B776-47EF-823D-8BF10A71B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8" y="453224"/>
            <a:ext cx="11211339" cy="58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27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2CCE15-4160-4C57-81AF-48D42D3C9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612251"/>
            <a:ext cx="10972800" cy="562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95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1DDE-CBDB-450D-96B0-10645C96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chemeClr val="accent4">
                    <a:lumMod val="60000"/>
                    <a:lumOff val="40000"/>
                  </a:schemeClr>
                </a:solidFill>
              </a:rPr>
              <a:t>COFFEE ST</a:t>
            </a:r>
            <a:r>
              <a:rPr lang="en-US">
                <a:solidFill>
                  <a:schemeClr val="accent4">
                    <a:lumMod val="60000"/>
                    <a:lumOff val="40000"/>
                  </a:schemeClr>
                </a:solidFill>
              </a:rPr>
              <a:t>OR</a:t>
            </a:r>
            <a:r>
              <a:rPr lang="en-IN">
                <a:solidFill>
                  <a:schemeClr val="accent4">
                    <a:lumMod val="60000"/>
                    <a:lumOff val="40000"/>
                  </a:schemeClr>
                </a:solidFill>
              </a:rPr>
              <a:t>E</a:t>
            </a:r>
            <a:r>
              <a:rPr lang="en-IN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D61CC-F28A-47E8-AC7F-38E12A6C22AA}"/>
              </a:ext>
            </a:extLst>
          </p:cNvPr>
          <p:cNvSpPr txBox="1"/>
          <p:nvPr/>
        </p:nvSpPr>
        <p:spPr>
          <a:xfrm>
            <a:off x="1713506" y="2736547"/>
            <a:ext cx="61145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To impress visitors with your coffee shop website, adding a handful of your best-selling items and some high-resolution photos to it will never fail. </a:t>
            </a:r>
            <a:r>
              <a:rPr lang="en-IN" dirty="0" err="1"/>
              <a:t>Couvee</a:t>
            </a:r>
            <a:r>
              <a:rPr lang="en-IN" dirty="0"/>
              <a:t> is a great example of distinct coffee shop websites. The hero scene has a cool zoom-out effect as the user scrolls down the homepage. In addition, other website elements also manifest eye-catching animations. Since the navigation needs to be accessible, </a:t>
            </a:r>
            <a:r>
              <a:rPr lang="en-IN" dirty="0" err="1"/>
              <a:t>Couvee</a:t>
            </a:r>
            <a:r>
              <a:rPr lang="en-IN" dirty="0"/>
              <a:t> ensures that all other pages can be accessed with ease using an off-canvas menu and sticky </a:t>
            </a:r>
            <a:r>
              <a:rPr lang="en-IN" dirty="0" err="1"/>
              <a:t>header.Moreover</a:t>
            </a:r>
            <a:r>
              <a:rPr lang="en-IN" dirty="0"/>
              <a:t>, it also allows users to shop for different products available in the store with ease. What’s more? The Instagram feed and the promo section also looks superb.</a:t>
            </a:r>
          </a:p>
        </p:txBody>
      </p:sp>
    </p:spTree>
    <p:extLst>
      <p:ext uri="{BB962C8B-B14F-4D97-AF65-F5344CB8AC3E}">
        <p14:creationId xmlns:p14="http://schemas.microsoft.com/office/powerpoint/2010/main" val="321192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B52F-2782-4333-9B3D-92C59FF3E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60" y="1101401"/>
            <a:ext cx="9601196" cy="1303867"/>
          </a:xfrm>
        </p:spPr>
        <p:txBody>
          <a:bodyPr>
            <a:normAutofit fontScale="9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>
                <a:solidFill>
                  <a:srgbClr val="92D050"/>
                </a:solidFill>
              </a:rPr>
              <a:t>REQUIREMENTS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</a:t>
            </a:r>
            <a:r>
              <a:rPr lang="en-US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itchFamily="34" charset="0"/>
              </a:rPr>
              <a:t> </a:t>
            </a:r>
            <a:b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 Narrow" pitchFamily="34" charset="0"/>
              </a:rPr>
            </a:br>
            <a:endParaRPr lang="en-IN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4C123-38D8-4CAE-BDCA-79B3B3DE8084}"/>
              </a:ext>
            </a:extLst>
          </p:cNvPr>
          <p:cNvSpPr txBox="1"/>
          <p:nvPr/>
        </p:nvSpPr>
        <p:spPr>
          <a:xfrm>
            <a:off x="1180768" y="2888429"/>
            <a:ext cx="61145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800" i="1" dirty="0">
                <a:latin typeface="Arial Narrow" pitchFamily="34" charset="0"/>
              </a:rPr>
              <a:t>Café’s  contact information. </a:t>
            </a:r>
          </a:p>
          <a:p>
            <a:pPr>
              <a:buFont typeface="Wingdings" pitchFamily="2" charset="2"/>
              <a:buChar char="q"/>
            </a:pPr>
            <a:r>
              <a:rPr lang="en-US" sz="1800" i="1" dirty="0">
                <a:latin typeface="Arial Narrow" pitchFamily="34" charset="0"/>
              </a:rPr>
              <a:t>Location of the place.</a:t>
            </a:r>
          </a:p>
          <a:p>
            <a:pPr>
              <a:buFont typeface="Wingdings" pitchFamily="2" charset="2"/>
              <a:buChar char="q"/>
            </a:pPr>
            <a:r>
              <a:rPr lang="en-US" sz="1800" i="1" dirty="0">
                <a:latin typeface="Arial Narrow" pitchFamily="34" charset="0"/>
              </a:rPr>
              <a:t>Café’s menu. </a:t>
            </a:r>
          </a:p>
          <a:p>
            <a:pPr>
              <a:buFont typeface="Wingdings" pitchFamily="2" charset="2"/>
              <a:buChar char="q"/>
            </a:pPr>
            <a:r>
              <a:rPr lang="en-US" sz="1800" i="1" dirty="0">
                <a:latin typeface="Arial Narrow" pitchFamily="34" charset="0"/>
              </a:rPr>
              <a:t> An honest Review section for users.</a:t>
            </a:r>
          </a:p>
          <a:p>
            <a:pPr>
              <a:buFont typeface="Wingdings" pitchFamily="2" charset="2"/>
              <a:buChar char="q"/>
            </a:pPr>
            <a:r>
              <a:rPr lang="en-US" sz="1800" i="1" dirty="0">
                <a:latin typeface="Arial Narrow" pitchFamily="34" charset="0"/>
              </a:rPr>
              <a:t> closing and opening timings of store.</a:t>
            </a:r>
            <a:br>
              <a:rPr lang="en-US" i="1" dirty="0">
                <a:latin typeface="Arial Narrow" pitchFamily="34" charset="0"/>
              </a:rPr>
            </a:br>
            <a:r>
              <a:rPr lang="en-US" i="1" dirty="0">
                <a:latin typeface="Arial Narrow" pitchFamily="34" charset="0"/>
              </a:rPr>
              <a:t>     </a:t>
            </a:r>
            <a:br>
              <a:rPr lang="en-US" dirty="0">
                <a:latin typeface="Arial Narrow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83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118FA-CADA-4133-8BF3-7A6DFB46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" y="3007317"/>
            <a:ext cx="6544583" cy="2514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6E0A5-1C8F-4FDB-98E3-2E6080710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97" y="2426212"/>
            <a:ext cx="4086163" cy="3677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233AAF-6730-47C9-A17F-7729EE2806FE}"/>
              </a:ext>
            </a:extLst>
          </p:cNvPr>
          <p:cNvSpPr txBox="1"/>
          <p:nvPr/>
        </p:nvSpPr>
        <p:spPr>
          <a:xfrm>
            <a:off x="3948331" y="1012566"/>
            <a:ext cx="61145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REQUIREMENTS:</a:t>
            </a:r>
            <a:r>
              <a:rPr lang="en-US" sz="4000" i="1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  <a:t> 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 Narrow" pitchFamily="34" charset="0"/>
              </a:rPr>
            </a:br>
            <a:endParaRPr lang="en-IN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77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DD6CB3-8E9C-4453-BF2C-2F5DD9FC7EFC}"/>
              </a:ext>
            </a:extLst>
          </p:cNvPr>
          <p:cNvSpPr txBox="1"/>
          <p:nvPr/>
        </p:nvSpPr>
        <p:spPr>
          <a:xfrm>
            <a:off x="3637722" y="2781170"/>
            <a:ext cx="61145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</a:t>
            </a:r>
            <a:endParaRPr lang="en-IN" sz="5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87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880B58-3FA7-4589-A70A-44F18707918C}"/>
              </a:ext>
            </a:extLst>
          </p:cNvPr>
          <p:cNvSpPr txBox="1"/>
          <p:nvPr/>
        </p:nvSpPr>
        <p:spPr>
          <a:xfrm>
            <a:off x="854765" y="841053"/>
            <a:ext cx="6114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TEAM -  29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BE444-05C5-4C22-BB07-C9971A557C49}"/>
              </a:ext>
            </a:extLst>
          </p:cNvPr>
          <p:cNvSpPr txBox="1"/>
          <p:nvPr/>
        </p:nvSpPr>
        <p:spPr>
          <a:xfrm>
            <a:off x="1766515" y="2263553"/>
            <a:ext cx="61145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                         2003A51013  -   </a:t>
            </a:r>
            <a:r>
              <a:rPr lang="en-US" sz="2400" dirty="0" err="1"/>
              <a:t>Rimsha</a:t>
            </a:r>
            <a:r>
              <a:rPr lang="en-US" sz="2400" dirty="0"/>
              <a:t> Mujeeb</a:t>
            </a:r>
          </a:p>
          <a:p>
            <a:pPr>
              <a:buNone/>
            </a:pPr>
            <a:r>
              <a:rPr lang="en-US" sz="2400" dirty="0"/>
              <a:t>                        2003A51019  -   </a:t>
            </a:r>
            <a:r>
              <a:rPr lang="en-US" sz="2400" dirty="0" err="1"/>
              <a:t>Finza</a:t>
            </a:r>
            <a:r>
              <a:rPr lang="en-US" sz="2400" dirty="0"/>
              <a:t> </a:t>
            </a:r>
            <a:r>
              <a:rPr lang="en-US" sz="2400" dirty="0" err="1"/>
              <a:t>Tazeen</a:t>
            </a:r>
            <a:endParaRPr lang="en-US" sz="2400" dirty="0"/>
          </a:p>
          <a:p>
            <a:pPr>
              <a:buNone/>
            </a:pPr>
            <a:r>
              <a:rPr lang="en-US" sz="2400" dirty="0"/>
              <a:t>                        2103A51L31  -   </a:t>
            </a:r>
            <a:r>
              <a:rPr lang="en-US" sz="2400" dirty="0" err="1"/>
              <a:t>Rikkula</a:t>
            </a:r>
            <a:r>
              <a:rPr lang="en-US" sz="2400" dirty="0"/>
              <a:t> Rajkumar </a:t>
            </a:r>
            <a:r>
              <a:rPr lang="en-US" sz="2400" b="1" dirty="0">
                <a:solidFill>
                  <a:schemeClr val="tx1"/>
                </a:solidFill>
              </a:rPr>
              <a:t>GUIDED  BY :</a:t>
            </a:r>
            <a:br>
              <a:rPr lang="en-US" sz="2400" dirty="0"/>
            </a:br>
            <a:r>
              <a:rPr lang="en-US" sz="2400" dirty="0"/>
              <a:t>                          </a:t>
            </a:r>
            <a:r>
              <a:rPr lang="en-US" sz="2400" dirty="0">
                <a:solidFill>
                  <a:srgbClr val="002060"/>
                </a:solidFill>
              </a:rPr>
              <a:t> K</a:t>
            </a:r>
            <a:r>
              <a:rPr lang="en-US" sz="2400" dirty="0"/>
              <a:t>.  </a:t>
            </a:r>
            <a:r>
              <a:rPr lang="en-US" sz="2400" dirty="0">
                <a:solidFill>
                  <a:srgbClr val="251569"/>
                </a:solidFill>
              </a:rPr>
              <a:t>RAVI  CHYTHANYA  SIR.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45368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6EEA36D-F218-44FD-9ABB-2544A3558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620638"/>
              </p:ext>
            </p:extLst>
          </p:nvPr>
        </p:nvGraphicFramePr>
        <p:xfrm>
          <a:off x="1968390" y="1705186"/>
          <a:ext cx="673081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810">
                  <a:extLst>
                    <a:ext uri="{9D8B030D-6E8A-4147-A177-3AD203B41FA5}">
                      <a16:colId xmlns:a16="http://schemas.microsoft.com/office/drawing/2014/main" val="248779501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443982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SLIDE NO: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430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1.ABSTRACT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12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2.WEB SITE HOME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28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3.DESCRIPTION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67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4.MENUS</a:t>
                      </a:r>
                    </a:p>
                    <a:p>
                      <a:r>
                        <a:rPr lang="en-IN" dirty="0"/>
                        <a:t>.ABOUTS</a:t>
                      </a:r>
                    </a:p>
                    <a:p>
                      <a:r>
                        <a:rPr lang="en-IN" dirty="0"/>
                        <a:t>.REVIEW</a:t>
                      </a:r>
                    </a:p>
                    <a:p>
                      <a:r>
                        <a:rPr lang="en-IN" dirty="0"/>
                        <a:t>.PHOTOS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07 TO 08</a:t>
                      </a:r>
                    </a:p>
                    <a:p>
                      <a:r>
                        <a:rPr lang="en-IN" dirty="0"/>
                        <a:t>09 TO10</a:t>
                      </a:r>
                    </a:p>
                    <a:p>
                      <a:r>
                        <a:rPr lang="en-IN" dirty="0"/>
                        <a:t>11 TO 12</a:t>
                      </a:r>
                    </a:p>
                    <a:p>
                      <a:r>
                        <a:rPr lang="en-IN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14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5.COFFEE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 TO 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23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6.COFFEE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17 TO 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103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7.REQUIRMENTS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58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11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6C7E-4B5A-4386-9B8D-FB93BA1E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ABSTRACT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A0E37-C1FF-4138-A95C-3495D852B0F3}"/>
              </a:ext>
            </a:extLst>
          </p:cNvPr>
          <p:cNvSpPr txBox="1"/>
          <p:nvPr/>
        </p:nvSpPr>
        <p:spPr>
          <a:xfrm>
            <a:off x="3041374" y="2549849"/>
            <a:ext cx="61145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Our application is to help a coffee store  (café) </a:t>
            </a:r>
          </a:p>
          <a:p>
            <a:pPr>
              <a:buNone/>
            </a:pPr>
            <a:r>
              <a:rPr lang="en-US" sz="2400" dirty="0"/>
              <a:t>     owners develop a professional website for marketing  and easy management . The web application is simple and easy  to navigate thus User Friendly . It also  has  café’s </a:t>
            </a:r>
            <a:r>
              <a:rPr lang="en-US" sz="2400" dirty="0" err="1"/>
              <a:t>menu,review</a:t>
            </a:r>
            <a:r>
              <a:rPr lang="en-US" sz="2400" dirty="0"/>
              <a:t> section and an optional online reservation option to help customers reserve their table in advance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7971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5B124C-9F25-4557-AB70-4D0A87C8C882}"/>
              </a:ext>
            </a:extLst>
          </p:cNvPr>
          <p:cNvSpPr txBox="1"/>
          <p:nvPr/>
        </p:nvSpPr>
        <p:spPr>
          <a:xfrm>
            <a:off x="926327" y="610464"/>
            <a:ext cx="6114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Website Homepage:</a:t>
            </a:r>
            <a:endParaRPr lang="en-IN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274357-FF2A-4A81-92C2-F685E8779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7" y="1195239"/>
            <a:ext cx="10383149" cy="50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59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3E0775-CA75-43AC-AEB2-4A02BFB30648}"/>
              </a:ext>
            </a:extLst>
          </p:cNvPr>
          <p:cNvSpPr txBox="1"/>
          <p:nvPr/>
        </p:nvSpPr>
        <p:spPr>
          <a:xfrm>
            <a:off x="918375" y="858943"/>
            <a:ext cx="6114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DESCRIPTION:</a:t>
            </a:r>
            <a:endParaRPr lang="en-IN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F60FD-A1DA-4937-AF84-9620EF0056CE}"/>
              </a:ext>
            </a:extLst>
          </p:cNvPr>
          <p:cNvSpPr txBox="1"/>
          <p:nvPr/>
        </p:nvSpPr>
        <p:spPr>
          <a:xfrm>
            <a:off x="1432560" y="1536174"/>
            <a:ext cx="611455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Our web application has a simple ,seamless</a:t>
            </a:r>
            <a:br>
              <a:rPr lang="en-US" sz="2400" dirty="0"/>
            </a:br>
            <a:r>
              <a:rPr lang="en-US" sz="2400" dirty="0"/>
              <a:t>and user friendly design . Some of the features of this website include 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1 . A MENU that is easy to follow \ Navigate.</a:t>
            </a:r>
            <a:br>
              <a:rPr lang="en-US" sz="2400" dirty="0"/>
            </a:br>
            <a:r>
              <a:rPr lang="en-US" sz="2400" dirty="0"/>
              <a:t>2 . A  Consumer Reviews  Section on the café drinks.</a:t>
            </a:r>
            <a:br>
              <a:rPr lang="en-US" sz="2400" dirty="0"/>
            </a:br>
            <a:r>
              <a:rPr lang="en-US" sz="2400" dirty="0"/>
              <a:t>3 . An Option for consumers to book \ reserve their Table .</a:t>
            </a:r>
            <a:br>
              <a:rPr lang="en-US" sz="2400" dirty="0"/>
            </a:b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85287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63208-A93E-4587-9B37-BD07B9850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62" y="4350503"/>
            <a:ext cx="7511239" cy="10881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77C762-9EA4-49C4-B61C-62FDDD383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62" y="2133297"/>
            <a:ext cx="7427888" cy="2217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815DF-A6E3-4E46-9895-AE64E2819227}"/>
              </a:ext>
            </a:extLst>
          </p:cNvPr>
          <p:cNvSpPr txBox="1"/>
          <p:nvPr/>
        </p:nvSpPr>
        <p:spPr>
          <a:xfrm>
            <a:off x="4742953" y="772978"/>
            <a:ext cx="6114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menus</a:t>
            </a:r>
            <a:endParaRPr lang="en-IN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9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2E880-CEFB-41A5-86A9-4D57FDF01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1" y="607764"/>
            <a:ext cx="10702457" cy="56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6F32F-9B82-4914-B584-5578E8EF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12" y="1213169"/>
            <a:ext cx="10519575" cy="49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154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167</TotalTime>
  <Words>407</Words>
  <Application>Microsoft Office PowerPoint</Application>
  <PresentationFormat>Widescreen</PresentationFormat>
  <Paragraphs>49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Organic</vt:lpstr>
      <vt:lpstr>J - COMPONENT PROJECT</vt:lpstr>
      <vt:lpstr>PowerPoint Presentation</vt:lpstr>
      <vt:lpstr>PowerPoint Presentation</vt:lpstr>
      <vt:lpstr> ABSTRACT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COFFEE STORE:</vt:lpstr>
      <vt:lpstr>REQUIREMENTS: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 - COMPONENT PROJECT</dc:title>
  <dc:creator>varshith patel</dc:creator>
  <cp:lastModifiedBy>2003A51013@sru.edu.in</cp:lastModifiedBy>
  <cp:revision>5</cp:revision>
  <dcterms:created xsi:type="dcterms:W3CDTF">2022-01-04T03:17:17Z</dcterms:created>
  <dcterms:modified xsi:type="dcterms:W3CDTF">2022-01-05T09:29:25Z</dcterms:modified>
</cp:coreProperties>
</file>